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85" autoAdjust="0"/>
    <p:restoredTop sz="94660"/>
  </p:normalViewPr>
  <p:slideViewPr>
    <p:cSldViewPr>
      <p:cViewPr varScale="1">
        <p:scale>
          <a:sx n="70" d="100"/>
          <a:sy n="70" d="100"/>
        </p:scale>
        <p:origin x="-3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CBA3-83E4-4D11-8831-34E7A02DF086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F1A7C-34AC-4A31-8CF0-8CFDA62A396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CBA3-83E4-4D11-8831-34E7A02DF086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F1A7C-34AC-4A31-8CF0-8CFDA62A39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CBA3-83E4-4D11-8831-34E7A02DF086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F1A7C-34AC-4A31-8CF0-8CFDA62A39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CBA3-83E4-4D11-8831-34E7A02DF086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F1A7C-34AC-4A31-8CF0-8CFDA62A39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CBA3-83E4-4D11-8831-34E7A02DF086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C8F1A7C-34AC-4A31-8CF0-8CFDA62A396D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CBA3-83E4-4D11-8831-34E7A02DF086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F1A7C-34AC-4A31-8CF0-8CFDA62A39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CBA3-83E4-4D11-8831-34E7A02DF086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F1A7C-34AC-4A31-8CF0-8CFDA62A39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CBA3-83E4-4D11-8831-34E7A02DF086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F1A7C-34AC-4A31-8CF0-8CFDA62A39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CBA3-83E4-4D11-8831-34E7A02DF086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F1A7C-34AC-4A31-8CF0-8CFDA62A39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CBA3-83E4-4D11-8831-34E7A02DF086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F1A7C-34AC-4A31-8CF0-8CFDA62A39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CCBA3-83E4-4D11-8831-34E7A02DF086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F1A7C-34AC-4A31-8CF0-8CFDA62A39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CCCBA3-83E4-4D11-8831-34E7A02DF086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8F1A7C-34AC-4A31-8CF0-8CFDA62A396D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304800"/>
            <a:ext cx="8229600" cy="1828800"/>
          </a:xfrm>
        </p:spPr>
        <p:txBody>
          <a:bodyPr/>
          <a:lstStyle/>
          <a:p>
            <a:r>
              <a:rPr lang="en-US" dirty="0" smtClean="0"/>
              <a:t>States of matter and Phase changes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62200"/>
            <a:ext cx="6400800" cy="1752600"/>
          </a:xfrm>
        </p:spPr>
        <p:txBody>
          <a:bodyPr/>
          <a:lstStyle/>
          <a:p>
            <a:r>
              <a:rPr lang="en-US" dirty="0" smtClean="0"/>
              <a:t>Paul and Matt</a:t>
            </a:r>
            <a:endParaRPr lang="en-US" dirty="0"/>
          </a:p>
        </p:txBody>
      </p:sp>
      <p:pic>
        <p:nvPicPr>
          <p:cNvPr id="4" name="Picture 14" descr="http://www.glogster.com/media/2/3/86/14/38614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581400"/>
            <a:ext cx="58674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States of Matter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228600" y="1219199"/>
          <a:ext cx="8686800" cy="3810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68950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SOLID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LIQUID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</a:t>
                      </a:r>
                      <a:endParaRPr lang="en-US" dirty="0"/>
                    </a:p>
                  </a:txBody>
                  <a:tcPr anchor="ctr"/>
                </a:tc>
              </a:tr>
              <a:tr h="1229286">
                <a:tc>
                  <a:txBody>
                    <a:bodyPr/>
                    <a:lstStyle/>
                    <a:p>
                      <a:r>
                        <a:rPr lang="en-US" dirty="0" smtClean="0"/>
                        <a:t>Keeps it shape, particles</a:t>
                      </a:r>
                      <a:r>
                        <a:rPr lang="en-US" baseline="0" dirty="0" smtClean="0"/>
                        <a:t> arranged in pattern </a:t>
                      </a:r>
                      <a:r>
                        <a:rPr lang="en-US" dirty="0" smtClean="0"/>
                        <a:t> </a:t>
                      </a:r>
                      <a:r>
                        <a:rPr lang="en-US" baseline="0" dirty="0" smtClean="0"/>
                        <a:t>(rigid)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Takes</a:t>
                      </a:r>
                      <a:r>
                        <a:rPr lang="en-US" baseline="0" dirty="0" smtClean="0"/>
                        <a:t> the shape of what you put it in, particles are close together but not arranged (less rigid)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Overfills</a:t>
                      </a:r>
                      <a:r>
                        <a:rPr lang="en-US" baseline="0" dirty="0" smtClean="0"/>
                        <a:t> and moves out of container , particles not arranged (loose)</a:t>
                      </a:r>
                      <a:endParaRPr lang="en-US" dirty="0"/>
                    </a:p>
                  </a:txBody>
                  <a:tcPr/>
                </a:tc>
              </a:tr>
              <a:tr h="945606">
                <a:tc>
                  <a:txBody>
                    <a:bodyPr/>
                    <a:lstStyle/>
                    <a:p>
                      <a:r>
                        <a:rPr lang="en-US" dirty="0" smtClean="0"/>
                        <a:t>Hard</a:t>
                      </a:r>
                      <a:r>
                        <a:rPr lang="en-US" baseline="0" dirty="0" smtClean="0"/>
                        <a:t> to change shape (will not compress, little space between particles)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easy to compress (little space between particles)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</a:t>
                      </a:r>
                      <a:r>
                        <a:rPr lang="en-US" baseline="0" dirty="0" smtClean="0"/>
                        <a:t> compress (lots of space between particles)</a:t>
                      </a:r>
                      <a:endParaRPr lang="en-US" dirty="0"/>
                    </a:p>
                  </a:txBody>
                  <a:tcPr/>
                </a:tc>
              </a:tr>
              <a:tr h="945606">
                <a:tc>
                  <a:txBody>
                    <a:bodyPr/>
                    <a:lstStyle/>
                    <a:p>
                      <a:r>
                        <a:rPr lang="en-US" dirty="0" smtClean="0"/>
                        <a:t>Does not flow (particles</a:t>
                      </a:r>
                      <a:r>
                        <a:rPr lang="en-US" baseline="0" dirty="0" smtClean="0"/>
                        <a:t> do not slide past each other)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Flows easy (particles slide past each other)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Particles</a:t>
                      </a:r>
                      <a:r>
                        <a:rPr lang="en-US" baseline="0" dirty="0" smtClean="0"/>
                        <a:t> vibrate and move at high speeds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" name="Picture 14" descr="ga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5105400"/>
            <a:ext cx="2819400" cy="1600200"/>
          </a:xfrm>
          <a:prstGeom prst="rect">
            <a:avLst/>
          </a:prstGeom>
        </p:spPr>
      </p:pic>
      <p:pic>
        <p:nvPicPr>
          <p:cNvPr id="16" name="Picture 15" descr="liqui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5105400"/>
            <a:ext cx="2819400" cy="1600200"/>
          </a:xfrm>
          <a:prstGeom prst="rect">
            <a:avLst/>
          </a:prstGeom>
        </p:spPr>
      </p:pic>
      <p:pic>
        <p:nvPicPr>
          <p:cNvPr id="17" name="Picture 16" descr="soli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5105400"/>
            <a:ext cx="2819400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Solid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90600"/>
            <a:ext cx="8458200" cy="3276600"/>
          </a:xfrm>
        </p:spPr>
        <p:txBody>
          <a:bodyPr/>
          <a:lstStyle/>
          <a:p>
            <a:r>
              <a:rPr lang="en-US" dirty="0" smtClean="0"/>
              <a:t>Ice (H</a:t>
            </a:r>
            <a:r>
              <a:rPr lang="en-US" baseline="-25000" dirty="0" smtClean="0"/>
              <a:t>2</a:t>
            </a:r>
            <a:r>
              <a:rPr lang="en-US" dirty="0" smtClean="0"/>
              <a:t>O)</a:t>
            </a:r>
          </a:p>
          <a:p>
            <a:pPr lvl="1"/>
            <a:r>
              <a:rPr lang="en-US" dirty="0" smtClean="0"/>
              <a:t>Has a regular shape</a:t>
            </a:r>
          </a:p>
          <a:p>
            <a:pPr lvl="1"/>
            <a:r>
              <a:rPr lang="en-US" dirty="0" smtClean="0"/>
              <a:t>Hard to compress</a:t>
            </a:r>
          </a:p>
          <a:p>
            <a:pPr lvl="1"/>
            <a:r>
              <a:rPr lang="en-US" dirty="0" smtClean="0"/>
              <a:t>Does not flow</a:t>
            </a:r>
          </a:p>
          <a:p>
            <a:pPr lvl="1"/>
            <a:r>
              <a:rPr lang="en-US" dirty="0" smtClean="0"/>
              <a:t>Keeps shape if maintained below freezing temperature</a:t>
            </a:r>
          </a:p>
          <a:p>
            <a:pPr lvl="1"/>
            <a:endParaRPr lang="en-US" dirty="0"/>
          </a:p>
        </p:txBody>
      </p:sp>
      <p:pic>
        <p:nvPicPr>
          <p:cNvPr id="5" name="Content Placeholder 4" descr="statesofmatter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t="16956" r="67000" b="12001"/>
          <a:stretch>
            <a:fillRect/>
          </a:stretch>
        </p:blipFill>
        <p:spPr>
          <a:xfrm>
            <a:off x="6629400" y="228600"/>
            <a:ext cx="1638300" cy="2283691"/>
          </a:xfrm>
        </p:spPr>
      </p:pic>
      <p:pic>
        <p:nvPicPr>
          <p:cNvPr id="6" name="Picture 5" descr="ice-cub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Liquid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90600"/>
            <a:ext cx="8458200" cy="3276600"/>
          </a:xfrm>
        </p:spPr>
        <p:txBody>
          <a:bodyPr/>
          <a:lstStyle/>
          <a:p>
            <a:r>
              <a:rPr lang="en-US" dirty="0" smtClean="0"/>
              <a:t>Water </a:t>
            </a:r>
            <a:r>
              <a:rPr lang="en-US" dirty="0" smtClean="0"/>
              <a:t>(H</a:t>
            </a:r>
            <a:r>
              <a:rPr lang="en-US" baseline="-25000" dirty="0" smtClean="0"/>
              <a:t>2</a:t>
            </a:r>
            <a:r>
              <a:rPr lang="en-US" dirty="0" smtClean="0"/>
              <a:t>O)</a:t>
            </a:r>
            <a:endParaRPr lang="en-US" dirty="0" smtClean="0"/>
          </a:p>
          <a:p>
            <a:pPr lvl="1"/>
            <a:r>
              <a:rPr lang="en-US" dirty="0" smtClean="0"/>
              <a:t>Takes shape of what it is poured into</a:t>
            </a:r>
          </a:p>
          <a:p>
            <a:pPr lvl="1"/>
            <a:r>
              <a:rPr lang="en-US" dirty="0" smtClean="0"/>
              <a:t>Hard to compress</a:t>
            </a:r>
          </a:p>
          <a:p>
            <a:pPr lvl="1"/>
            <a:r>
              <a:rPr lang="en-US" dirty="0" smtClean="0"/>
              <a:t>Flows easily</a:t>
            </a:r>
          </a:p>
          <a:p>
            <a:pPr lvl="1"/>
            <a:r>
              <a:rPr lang="en-US" dirty="0" smtClean="0"/>
              <a:t>Keeps shape in container</a:t>
            </a:r>
          </a:p>
          <a:p>
            <a:pPr lvl="1"/>
            <a:endParaRPr lang="en-US" dirty="0"/>
          </a:p>
        </p:txBody>
      </p:sp>
      <p:pic>
        <p:nvPicPr>
          <p:cNvPr id="8" name="Picture 7" descr="statesofmatter.gif"/>
          <p:cNvPicPr>
            <a:picLocks noChangeAspect="1"/>
          </p:cNvPicPr>
          <p:nvPr/>
        </p:nvPicPr>
        <p:blipFill>
          <a:blip r:embed="rId2" cstate="print"/>
          <a:srcRect l="38000" t="12934" r="26000" b="9846"/>
          <a:stretch>
            <a:fillRect/>
          </a:stretch>
        </p:blipFill>
        <p:spPr>
          <a:xfrm>
            <a:off x="6553200" y="232833"/>
            <a:ext cx="1752600" cy="2434167"/>
          </a:xfrm>
          <a:prstGeom prst="rect">
            <a:avLst/>
          </a:prstGeom>
        </p:spPr>
      </p:pic>
      <p:pic>
        <p:nvPicPr>
          <p:cNvPr id="9" name="Picture 8" descr="wa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352800"/>
            <a:ext cx="914400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90600"/>
            <a:ext cx="8458200" cy="3276600"/>
          </a:xfrm>
        </p:spPr>
        <p:txBody>
          <a:bodyPr/>
          <a:lstStyle/>
          <a:p>
            <a:r>
              <a:rPr lang="en-US" dirty="0" smtClean="0"/>
              <a:t>Water Vapor (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O)</a:t>
            </a:r>
            <a:endParaRPr lang="en-US" dirty="0" smtClean="0"/>
          </a:p>
          <a:p>
            <a:pPr lvl="1"/>
            <a:r>
              <a:rPr lang="en-US" dirty="0" smtClean="0"/>
              <a:t>Does not take a definite shape</a:t>
            </a:r>
          </a:p>
          <a:p>
            <a:pPr lvl="1"/>
            <a:r>
              <a:rPr lang="en-US" dirty="0" smtClean="0"/>
              <a:t>Can be compressed</a:t>
            </a:r>
          </a:p>
          <a:p>
            <a:pPr lvl="1"/>
            <a:r>
              <a:rPr lang="en-US" dirty="0" smtClean="0"/>
              <a:t>Flows easily</a:t>
            </a:r>
          </a:p>
          <a:p>
            <a:pPr lvl="1"/>
            <a:r>
              <a:rPr lang="en-US" dirty="0" smtClean="0"/>
              <a:t>Moves out or escapes container</a:t>
            </a:r>
          </a:p>
          <a:p>
            <a:pPr lvl="1"/>
            <a:endParaRPr lang="en-US" dirty="0"/>
          </a:p>
        </p:txBody>
      </p:sp>
      <p:pic>
        <p:nvPicPr>
          <p:cNvPr id="6" name="Picture 5" descr="statesofmatter.gif"/>
          <p:cNvPicPr>
            <a:picLocks noChangeAspect="1"/>
          </p:cNvPicPr>
          <p:nvPr/>
        </p:nvPicPr>
        <p:blipFill>
          <a:blip r:embed="rId2" cstate="print"/>
          <a:srcRect l="80000" b="6757"/>
          <a:stretch>
            <a:fillRect/>
          </a:stretch>
        </p:blipFill>
        <p:spPr>
          <a:xfrm>
            <a:off x="6705600" y="228600"/>
            <a:ext cx="762000" cy="2300288"/>
          </a:xfrm>
          <a:prstGeom prst="rect">
            <a:avLst/>
          </a:prstGeom>
        </p:spPr>
      </p:pic>
      <p:pic>
        <p:nvPicPr>
          <p:cNvPr id="7" name="Picture 6" descr="clou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Phase Changes</a:t>
            </a:r>
            <a:endParaRPr lang="en-US" dirty="0"/>
          </a:p>
        </p:txBody>
      </p:sp>
      <p:pic>
        <p:nvPicPr>
          <p:cNvPr id="4" name="Content Placeholder 3" descr="phase chan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214718"/>
            <a:ext cx="7239000" cy="51098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511</TotalTime>
  <Words>189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States of matter and Phase changes</vt:lpstr>
      <vt:lpstr>States of Matter</vt:lpstr>
      <vt:lpstr>Solid</vt:lpstr>
      <vt:lpstr>Liquid</vt:lpstr>
      <vt:lpstr>Gas</vt:lpstr>
      <vt:lpstr>Phase Changes</vt:lpstr>
    </vt:vector>
  </TitlesOfParts>
  <Company>Trihydro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States of matter and Phase changes</dc:title>
  <dc:creator>pmichalski</dc:creator>
  <cp:lastModifiedBy>pmichalski</cp:lastModifiedBy>
  <cp:revision>19</cp:revision>
  <dcterms:created xsi:type="dcterms:W3CDTF">2010-11-08T03:21:19Z</dcterms:created>
  <dcterms:modified xsi:type="dcterms:W3CDTF">2010-11-08T11:53:05Z</dcterms:modified>
</cp:coreProperties>
</file>